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0" r:id="rId4"/>
    <p:sldId id="264" r:id="rId5"/>
    <p:sldId id="262" r:id="rId6"/>
    <p:sldId id="261" r:id="rId7"/>
    <p:sldId id="259" r:id="rId8"/>
    <p:sldId id="258" r:id="rId9"/>
    <p:sldId id="257" r:id="rId10"/>
    <p:sldId id="26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1414"/>
    <a:srgbClr val="BF9000"/>
    <a:srgbClr val="659940"/>
    <a:srgbClr val="9DC3E6"/>
    <a:srgbClr val="1698FF"/>
    <a:srgbClr val="DCF0FF"/>
    <a:srgbClr val="EF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095970-BC61-40C8-9F09-F197B2DDCD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ED33D48-2C51-4701-8C3B-86B78B2AF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984085-DD8E-46E4-9FE9-F9A6104A7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D25B51-5633-44A9-A1BE-BE7E4BD6C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E37F08-131B-4839-97CC-F98F12E0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60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D1D62D-D641-403F-A85E-6348144E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69FDD39-BEA3-45BA-B0C9-86B1C7D733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FED84A-BEE4-41BE-8EEB-AD2C15944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7B6AE1-D729-464F-8F70-31BEDC88D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8CAC55-2A3D-465B-B6CD-89F99219F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439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52C24DB-D1A8-42AA-91C4-7E0077DD0B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EAE096A-EFAA-4A29-8E1F-C4DE4FB3B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A01FEB-62A8-45C7-B8A8-0B610375E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9E91CF-7284-47F8-8ECD-451136020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233CA3-2249-4A38-BC00-0609FF5D9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847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CB3EC8-FEC6-4CE0-AA57-47E59BA91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BACE76-89C9-436F-B9C5-FFFC32933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21E299-ABFB-40B2-A3AB-E33733058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B5DEAA-9F8B-4D6B-AA23-D03ED1A15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89B3C4-B75E-4BAD-B40B-3D16CEFF7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471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7DB0C-1281-47A7-A104-237324B45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230901-1837-403F-8777-2758EC4E0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754C8B-2612-4411-A838-D8A7FEC49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CE49FC-4394-4C7F-9FD5-FF6552975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9F698E-E5CE-421F-8F70-26D29CFFC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2278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9C112C-D232-401A-BF42-EC0A61743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7F0B74-FDF4-4AEE-9980-C6A15C0EE9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CB5AC3-72AD-43BB-9E57-135C12F222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9F9654-6CA2-4404-9333-63F13FD4D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57E691-811F-42D6-8051-F95728FAE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CF01D5-7547-457C-8CF8-699C799C8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665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BFA14D-2BBC-47F7-97E5-8E70373CF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DB75B0-B0FC-42ED-A364-E65426EFA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2A2094-E5AF-4B9C-9CDF-CF0F18DF5B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F0EB976-D1C2-47D9-B7B7-85AF5BA179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2EB1C1-F079-44C8-9017-1AC7F7392A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85183B2-BDC5-4979-A418-B0CE67EB8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C23D25B-7AA7-4E7A-94A7-F4809D526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3C2F6D-D4A3-4142-B724-F867BFD04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884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D9FFAA-59DB-4B13-8B5F-D29CF579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4A321C-3B68-4D9C-AADC-A5AB4A248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712D207-C590-45D2-A37F-C8024937F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05B6D37-9FDE-4C4B-8659-0A5E3CD4E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769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DF6417A-6953-42E4-B20E-5EAAA7CC7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B7B48E-E06F-47A3-9D96-97CF046C3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4966E4-F410-4A52-81F2-B0F2827C2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309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5176D2-4828-4703-AE3E-513DE7D87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22E89B-2FC8-4511-A25C-48997C6BC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DB0EF7-C219-49D0-82C0-68C455D5F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74CF39-B37A-4D9D-9591-03DB9929E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0D0018-FEAB-46D9-95FC-0F8F880A7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B934F85-EB13-4072-9597-0DF9AA302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58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5AE107-D613-4162-BB93-38014235C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4A3273F-0DA2-4171-8A7D-32902276C1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65DE26-826B-4ED6-98B3-A7916F8E73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1E6B6A-8A69-4696-ADDB-B542201DB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525C4A-E37C-4CEA-8355-C0E593586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02BA28-63A6-4D88-9D1E-4A3EB3D79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45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7D65BAF-4B11-4A3A-8147-36B1C89C5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3563F8-8F5D-43DF-8111-507B8FADD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03CB71-86B1-46F5-B769-D6A3B43DB7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B17BA-2BB1-4760-AF37-9E2A5FCC76F6}" type="datetimeFigureOut">
              <a:rPr lang="zh-CN" altLang="en-US" smtClean="0"/>
              <a:t>3-21-Wednesday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002694-6A83-45F3-B4F6-E3908DA982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29CC21-6A00-42D5-8CC8-DEC61DA55F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CC42E-CCD0-4834-BAC7-327730FE8B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782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8ACD7C71-4524-4D5E-A955-9269B7AB8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3" t="10606" r="53966" b="5353"/>
          <a:stretch/>
        </p:blipFill>
        <p:spPr>
          <a:xfrm>
            <a:off x="-9526" y="0"/>
            <a:ext cx="12235731" cy="685800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9AA366FE-DCD9-42CC-90D4-4C49350D8D5F}"/>
              </a:ext>
            </a:extLst>
          </p:cNvPr>
          <p:cNvSpPr/>
          <p:nvPr/>
        </p:nvSpPr>
        <p:spPr>
          <a:xfrm>
            <a:off x="344631" y="5200649"/>
            <a:ext cx="11630025" cy="1800225"/>
          </a:xfrm>
          <a:prstGeom prst="roundRect">
            <a:avLst>
              <a:gd name="adj" fmla="val 8751"/>
            </a:avLst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  <a:alpha val="75000"/>
                </a:schemeClr>
              </a:gs>
            </a:gsLst>
            <a:lin ang="5400000" scaled="1"/>
            <a:tileRect/>
          </a:gradFill>
          <a:ln w="57150">
            <a:gradFill flip="none" rotWithShape="1">
              <a:gsLst>
                <a:gs pos="56000">
                  <a:srgbClr val="A1C18B"/>
                </a:gs>
                <a:gs pos="0">
                  <a:schemeClr val="accent6">
                    <a:lumMod val="88000"/>
                  </a:schemeClr>
                </a:gs>
                <a:gs pos="84000">
                  <a:srgbClr val="EEF4EA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FF05E0-A812-49D3-BF54-946B49887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06" y="3920038"/>
            <a:ext cx="2937962" cy="293796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0F902024-99B7-46E1-8168-FB18D0774FC5}"/>
              </a:ext>
            </a:extLst>
          </p:cNvPr>
          <p:cNvSpPr txBox="1"/>
          <p:nvPr/>
        </p:nvSpPr>
        <p:spPr>
          <a:xfrm>
            <a:off x="3492143" y="5389019"/>
            <a:ext cx="212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>
                <a:solidFill>
                  <a:schemeClr val="bg1"/>
                </a:solidFill>
                <a:latin typeface="Impact" panose="020B0806030902050204" pitchFamily="34" charset="0"/>
              </a:rPr>
              <a:t>Character Name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AAE0441-0A61-4F23-B40E-E2E52ADDF4ED}"/>
              </a:ext>
            </a:extLst>
          </p:cNvPr>
          <p:cNvSpPr txBox="1"/>
          <p:nvPr/>
        </p:nvSpPr>
        <p:spPr>
          <a:xfrm>
            <a:off x="3492143" y="5950132"/>
            <a:ext cx="7652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the area to show the information to player, write down hints or something else.</a:t>
            </a:r>
          </a:p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hurt players  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B720CEDA-6402-466B-9D31-F33486FD0C76}"/>
              </a:ext>
            </a:extLst>
          </p:cNvPr>
          <p:cNvCxnSpPr/>
          <p:nvPr/>
        </p:nvCxnSpPr>
        <p:spPr>
          <a:xfrm>
            <a:off x="3549293" y="5771287"/>
            <a:ext cx="2076450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5824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4755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8ACD7C71-4524-4D5E-A955-9269B7AB8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3" t="10606" r="53966" b="5353"/>
          <a:stretch/>
        </p:blipFill>
        <p:spPr>
          <a:xfrm>
            <a:off x="-9526" y="0"/>
            <a:ext cx="12235731" cy="6858000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E39D48FD-DEFF-4041-AF63-DA882B1194D5}"/>
              </a:ext>
            </a:extLst>
          </p:cNvPr>
          <p:cNvGrpSpPr/>
          <p:nvPr/>
        </p:nvGrpSpPr>
        <p:grpSpPr>
          <a:xfrm>
            <a:off x="732189" y="4209142"/>
            <a:ext cx="2041363" cy="2041363"/>
            <a:chOff x="732189" y="4209142"/>
            <a:chExt cx="2041363" cy="2041363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AE131F6-8D5E-439F-962E-24C5EA57365D}"/>
                </a:ext>
              </a:extLst>
            </p:cNvPr>
            <p:cNvSpPr/>
            <p:nvPr/>
          </p:nvSpPr>
          <p:spPr>
            <a:xfrm>
              <a:off x="732189" y="4209142"/>
              <a:ext cx="2041363" cy="2041363"/>
            </a:xfrm>
            <a:prstGeom prst="ellipse">
              <a:avLst/>
            </a:prstGeom>
            <a:noFill/>
            <a:ln w="76200">
              <a:gradFill flip="none" rotWithShape="1"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36000">
                    <a:srgbClr val="FFFFFF"/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4200000" scaled="0"/>
                <a:tileRect/>
              </a:gra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428B77D3-7CAC-44FF-8DF2-B21221C35091}"/>
                </a:ext>
              </a:extLst>
            </p:cNvPr>
            <p:cNvSpPr/>
            <p:nvPr/>
          </p:nvSpPr>
          <p:spPr>
            <a:xfrm>
              <a:off x="785103" y="4270301"/>
              <a:ext cx="1929769" cy="1929769"/>
            </a:xfrm>
            <a:prstGeom prst="ellipse">
              <a:avLst/>
            </a:prstGeom>
            <a:solidFill>
              <a:schemeClr val="bg1">
                <a:alpha val="23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CA9C09EC-0F98-4F40-9FED-EA1B7FD0820C}"/>
                </a:ext>
              </a:extLst>
            </p:cNvPr>
            <p:cNvSpPr/>
            <p:nvPr/>
          </p:nvSpPr>
          <p:spPr>
            <a:xfrm>
              <a:off x="1635135" y="4373918"/>
              <a:ext cx="229704" cy="19802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2E593A29-A562-4AB4-9C45-14964A2F799A}"/>
                </a:ext>
              </a:extLst>
            </p:cNvPr>
            <p:cNvSpPr/>
            <p:nvPr/>
          </p:nvSpPr>
          <p:spPr>
            <a:xfrm rot="10800000">
              <a:off x="1641277" y="5899617"/>
              <a:ext cx="229704" cy="19802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>
              <a:extLst>
                <a:ext uri="{FF2B5EF4-FFF2-40B4-BE49-F238E27FC236}">
                  <a16:creationId xmlns:a16="http://schemas.microsoft.com/office/drawing/2014/main" id="{90924EDC-5C19-4018-B9DD-390AF9F9E684}"/>
                </a:ext>
              </a:extLst>
            </p:cNvPr>
            <p:cNvSpPr/>
            <p:nvPr/>
          </p:nvSpPr>
          <p:spPr>
            <a:xfrm rot="5400000">
              <a:off x="2397984" y="5133697"/>
              <a:ext cx="229704" cy="19802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>
              <a:extLst>
                <a:ext uri="{FF2B5EF4-FFF2-40B4-BE49-F238E27FC236}">
                  <a16:creationId xmlns:a16="http://schemas.microsoft.com/office/drawing/2014/main" id="{27CA7926-57CE-41DD-856A-5EB6B8F66BE2}"/>
                </a:ext>
              </a:extLst>
            </p:cNvPr>
            <p:cNvSpPr/>
            <p:nvPr/>
          </p:nvSpPr>
          <p:spPr>
            <a:xfrm rot="16200000">
              <a:off x="872285" y="5139838"/>
              <a:ext cx="229704" cy="198020"/>
            </a:xfrm>
            <a:prstGeom prst="triangl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椭圆 17">
            <a:extLst>
              <a:ext uri="{FF2B5EF4-FFF2-40B4-BE49-F238E27FC236}">
                <a16:creationId xmlns:a16="http://schemas.microsoft.com/office/drawing/2014/main" id="{7C454613-7710-48A4-8A2B-842397B48D7E}"/>
              </a:ext>
            </a:extLst>
          </p:cNvPr>
          <p:cNvSpPr/>
          <p:nvPr/>
        </p:nvSpPr>
        <p:spPr>
          <a:xfrm>
            <a:off x="1247283" y="4724751"/>
            <a:ext cx="1017690" cy="1017690"/>
          </a:xfrm>
          <a:prstGeom prst="ellipse">
            <a:avLst/>
          </a:prstGeom>
          <a:pattFill prst="pct40">
            <a:fgClr>
              <a:schemeClr val="accent6">
                <a:lumMod val="60000"/>
                <a:lumOff val="40000"/>
              </a:schemeClr>
            </a:fgClr>
            <a:bgClr>
              <a:schemeClr val="bg1"/>
            </a:bgClr>
          </a:patt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E80612E-6961-4CA9-8CCB-DF75905F4799}"/>
              </a:ext>
            </a:extLst>
          </p:cNvPr>
          <p:cNvGrpSpPr/>
          <p:nvPr/>
        </p:nvGrpSpPr>
        <p:grpSpPr>
          <a:xfrm>
            <a:off x="10261241" y="5207873"/>
            <a:ext cx="1042632" cy="1042632"/>
            <a:chOff x="10261241" y="5207873"/>
            <a:chExt cx="1042632" cy="1042632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A65EEDD0-6075-4658-89B3-73BC0657E79D}"/>
                </a:ext>
              </a:extLst>
            </p:cNvPr>
            <p:cNvSpPr/>
            <p:nvPr/>
          </p:nvSpPr>
          <p:spPr>
            <a:xfrm>
              <a:off x="10261241" y="5207873"/>
              <a:ext cx="1042632" cy="1042632"/>
            </a:xfrm>
            <a:prstGeom prst="ellipse">
              <a:avLst/>
            </a:prstGeom>
            <a:noFill/>
            <a:ln w="38100">
              <a:gradFill flip="none" rotWithShape="1">
                <a:gsLst>
                  <a:gs pos="0">
                    <a:schemeClr val="accent6">
                      <a:lumMod val="20000"/>
                      <a:lumOff val="80000"/>
                    </a:schemeClr>
                  </a:gs>
                  <a:gs pos="36000">
                    <a:srgbClr val="FFFFFF"/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4200000" scaled="0"/>
                <a:tileRect/>
              </a:gra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31EB4AA-521C-41D2-90B5-8BC34C0B3E60}"/>
                </a:ext>
              </a:extLst>
            </p:cNvPr>
            <p:cNvSpPr/>
            <p:nvPr/>
          </p:nvSpPr>
          <p:spPr>
            <a:xfrm>
              <a:off x="10334142" y="5280774"/>
              <a:ext cx="896830" cy="89683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78000"/>
                  </a:schemeClr>
                </a:gs>
                <a:gs pos="32000">
                  <a:srgbClr val="B4D79D">
                    <a:alpha val="94000"/>
                  </a:srgbClr>
                </a:gs>
                <a:gs pos="0">
                  <a:schemeClr val="accent6">
                    <a:lumMod val="60000"/>
                    <a:lumOff val="4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762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4428C4BA-063C-4185-BBDD-033A6D27C409}"/>
              </a:ext>
            </a:extLst>
          </p:cNvPr>
          <p:cNvGrpSpPr/>
          <p:nvPr/>
        </p:nvGrpSpPr>
        <p:grpSpPr>
          <a:xfrm>
            <a:off x="11298644" y="235502"/>
            <a:ext cx="558800" cy="558800"/>
            <a:chOff x="11298644" y="235502"/>
            <a:chExt cx="558800" cy="558800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86538183-6682-4F2D-B4A0-78CE2B5FF5DB}"/>
                </a:ext>
              </a:extLst>
            </p:cNvPr>
            <p:cNvGrpSpPr/>
            <p:nvPr/>
          </p:nvGrpSpPr>
          <p:grpSpPr>
            <a:xfrm>
              <a:off x="11326124" y="261936"/>
              <a:ext cx="504878" cy="504884"/>
              <a:chOff x="11079453" y="807381"/>
              <a:chExt cx="549575" cy="549583"/>
            </a:xfrm>
            <a:solidFill>
              <a:schemeClr val="accent5">
                <a:lumMod val="20000"/>
                <a:lumOff val="80000"/>
                <a:alpha val="56000"/>
              </a:schemeClr>
            </a:solidFill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1880DF9E-D557-4B25-A2DD-8249C2346A21}"/>
                  </a:ext>
                </a:extLst>
              </p:cNvPr>
              <p:cNvSpPr/>
              <p:nvPr/>
            </p:nvSpPr>
            <p:spPr>
              <a:xfrm>
                <a:off x="11079453" y="807381"/>
                <a:ext cx="549575" cy="549575"/>
              </a:xfrm>
              <a:prstGeom prst="rect">
                <a:avLst/>
              </a:prstGeom>
              <a:grpFill/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6000" b="1" dirty="0">
                  <a:solidFill>
                    <a:schemeClr val="accent5">
                      <a:lumMod val="50000"/>
                    </a:schemeClr>
                  </a:solidFill>
                  <a:latin typeface="Adobe Gothic Std B" panose="020B0800000000000000" pitchFamily="34" charset="-128"/>
                </a:endParaRPr>
              </a:p>
            </p:txBody>
          </p: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6BF3C155-0E93-443A-B912-CFBD02AAAE53}"/>
                  </a:ext>
                </a:extLst>
              </p:cNvPr>
              <p:cNvCxnSpPr>
                <a:cxnSpLocks/>
                <a:stCxn id="21" idx="0"/>
                <a:endCxn id="21" idx="1"/>
              </p:cNvCxnSpPr>
              <p:nvPr/>
            </p:nvCxnSpPr>
            <p:spPr>
              <a:xfrm flipH="1">
                <a:off x="11079453" y="807381"/>
                <a:ext cx="274788" cy="274788"/>
              </a:xfrm>
              <a:prstGeom prst="line">
                <a:avLst/>
              </a:prstGeom>
              <a:grpFill/>
              <a:ln w="31750">
                <a:solidFill>
                  <a:schemeClr val="bg1">
                    <a:alpha val="7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C162016-8CFC-4797-A97E-DC9C0C483924}"/>
                  </a:ext>
                </a:extLst>
              </p:cNvPr>
              <p:cNvCxnSpPr>
                <a:cxnSpLocks/>
                <a:stCxn id="21" idx="1"/>
                <a:endCxn id="21" idx="2"/>
              </p:cNvCxnSpPr>
              <p:nvPr/>
            </p:nvCxnSpPr>
            <p:spPr>
              <a:xfrm>
                <a:off x="11079453" y="1082169"/>
                <a:ext cx="274788" cy="274787"/>
              </a:xfrm>
              <a:prstGeom prst="line">
                <a:avLst/>
              </a:prstGeom>
              <a:grpFill/>
              <a:ln w="31750">
                <a:solidFill>
                  <a:schemeClr val="bg1">
                    <a:alpha val="7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406A6812-A4BF-4F14-BFD3-D5BD25994F55}"/>
                  </a:ext>
                </a:extLst>
              </p:cNvPr>
              <p:cNvCxnSpPr>
                <a:cxnSpLocks/>
                <a:endCxn id="21" idx="3"/>
              </p:cNvCxnSpPr>
              <p:nvPr/>
            </p:nvCxnSpPr>
            <p:spPr>
              <a:xfrm flipV="1">
                <a:off x="11358853" y="1082173"/>
                <a:ext cx="270175" cy="274791"/>
              </a:xfrm>
              <a:prstGeom prst="line">
                <a:avLst/>
              </a:prstGeom>
              <a:grpFill/>
              <a:ln w="31750">
                <a:solidFill>
                  <a:schemeClr val="bg1">
                    <a:alpha val="7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60B0E32C-7B99-46E2-9BC7-9BEAE9002EF8}"/>
                  </a:ext>
                </a:extLst>
              </p:cNvPr>
              <p:cNvCxnSpPr>
                <a:cxnSpLocks/>
                <a:stCxn id="21" idx="0"/>
                <a:endCxn id="21" idx="3"/>
              </p:cNvCxnSpPr>
              <p:nvPr/>
            </p:nvCxnSpPr>
            <p:spPr>
              <a:xfrm>
                <a:off x="11354240" y="807381"/>
                <a:ext cx="274787" cy="274788"/>
              </a:xfrm>
              <a:prstGeom prst="line">
                <a:avLst/>
              </a:prstGeom>
              <a:grpFill/>
              <a:ln w="31750">
                <a:solidFill>
                  <a:schemeClr val="bg1">
                    <a:alpha val="7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0013455A-876B-4A25-A69E-F6482442BE85}"/>
                </a:ext>
              </a:extLst>
            </p:cNvPr>
            <p:cNvSpPr/>
            <p:nvPr/>
          </p:nvSpPr>
          <p:spPr>
            <a:xfrm>
              <a:off x="11298644" y="235502"/>
              <a:ext cx="558800" cy="558800"/>
            </a:xfrm>
            <a:prstGeom prst="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 b="1" dirty="0">
                <a:solidFill>
                  <a:schemeClr val="accent5">
                    <a:lumMod val="50000"/>
                  </a:schemeClr>
                </a:solidFill>
                <a:latin typeface="Adobe Gothic Std B" panose="020B08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2614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8ACD7C71-4524-4D5E-A955-9269B7AB8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3" t="10606" r="53966" b="5353"/>
          <a:stretch/>
        </p:blipFill>
        <p:spPr>
          <a:xfrm>
            <a:off x="-9526" y="0"/>
            <a:ext cx="12235731" cy="685800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AAE0441-0A61-4F23-B40E-E2E52ADDF4ED}"/>
              </a:ext>
            </a:extLst>
          </p:cNvPr>
          <p:cNvSpPr txBox="1"/>
          <p:nvPr/>
        </p:nvSpPr>
        <p:spPr>
          <a:xfrm>
            <a:off x="4408081" y="5830889"/>
            <a:ext cx="722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the area to show the information to player, write down hints or something else.</a:t>
            </a:r>
          </a:p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hurt players  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9AA366FE-DCD9-42CC-90D4-4C49350D8D5F}"/>
              </a:ext>
            </a:extLst>
          </p:cNvPr>
          <p:cNvSpPr/>
          <p:nvPr/>
        </p:nvSpPr>
        <p:spPr>
          <a:xfrm>
            <a:off x="344631" y="5200649"/>
            <a:ext cx="11630025" cy="1800225"/>
          </a:xfrm>
          <a:prstGeom prst="roundRect">
            <a:avLst>
              <a:gd name="adj" fmla="val 8751"/>
            </a:avLst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  <a:alpha val="75000"/>
                </a:schemeClr>
              </a:gs>
            </a:gsLst>
            <a:lin ang="5400000" scaled="1"/>
            <a:tileRect/>
          </a:gradFill>
          <a:ln w="57150">
            <a:gradFill flip="none" rotWithShape="1">
              <a:gsLst>
                <a:gs pos="56000">
                  <a:srgbClr val="A1C18B"/>
                </a:gs>
                <a:gs pos="0">
                  <a:schemeClr val="accent6">
                    <a:lumMod val="88000"/>
                  </a:schemeClr>
                </a:gs>
                <a:gs pos="84000">
                  <a:srgbClr val="EEF4EA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F902024-99B7-46E1-8168-FB18D0774FC5}"/>
              </a:ext>
            </a:extLst>
          </p:cNvPr>
          <p:cNvSpPr txBox="1"/>
          <p:nvPr/>
        </p:nvSpPr>
        <p:spPr>
          <a:xfrm>
            <a:off x="5675178" y="6052056"/>
            <a:ext cx="186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>
                <a:solidFill>
                  <a:schemeClr val="bg1"/>
                </a:solidFill>
                <a:latin typeface="Impact" panose="020B0806030902050204" pitchFamily="34" charset="0"/>
              </a:rPr>
              <a:t>Programmer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B720CEDA-6402-466B-9D31-F33486FD0C76}"/>
              </a:ext>
            </a:extLst>
          </p:cNvPr>
          <p:cNvCxnSpPr>
            <a:cxnSpLocks/>
          </p:cNvCxnSpPr>
          <p:nvPr/>
        </p:nvCxnSpPr>
        <p:spPr>
          <a:xfrm>
            <a:off x="4450006" y="5712090"/>
            <a:ext cx="182790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28E520AB-30C9-48FB-B1C2-2E064C4B5F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84" y="3687021"/>
            <a:ext cx="3719242" cy="3242416"/>
          </a:xfrm>
          <a:prstGeom prst="rect">
            <a:avLst/>
          </a:prstGeom>
          <a:noFill/>
          <a:effectLst/>
        </p:spPr>
      </p:pic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D0EB39C8-A2BD-452B-B023-A5DFB04B1730}"/>
              </a:ext>
            </a:extLst>
          </p:cNvPr>
          <p:cNvCxnSpPr/>
          <p:nvPr/>
        </p:nvCxnSpPr>
        <p:spPr>
          <a:xfrm>
            <a:off x="2342942" y="5619472"/>
            <a:ext cx="142875" cy="0"/>
          </a:xfrm>
          <a:prstGeom prst="line">
            <a:avLst/>
          </a:prstGeom>
          <a:ln w="38100">
            <a:solidFill>
              <a:srgbClr val="6599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75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0AAE0441-0A61-4F23-B40E-E2E52ADDF4ED}"/>
              </a:ext>
            </a:extLst>
          </p:cNvPr>
          <p:cNvSpPr txBox="1"/>
          <p:nvPr/>
        </p:nvSpPr>
        <p:spPr>
          <a:xfrm>
            <a:off x="4408081" y="5830889"/>
            <a:ext cx="7221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the area to show the information to player, write down hints or something else.</a:t>
            </a:r>
          </a:p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hurt players  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9AA366FE-DCD9-42CC-90D4-4C49350D8D5F}"/>
              </a:ext>
            </a:extLst>
          </p:cNvPr>
          <p:cNvSpPr/>
          <p:nvPr/>
        </p:nvSpPr>
        <p:spPr>
          <a:xfrm>
            <a:off x="344631" y="5200649"/>
            <a:ext cx="11630025" cy="1800225"/>
          </a:xfrm>
          <a:prstGeom prst="roundRect">
            <a:avLst>
              <a:gd name="adj" fmla="val 8751"/>
            </a:avLst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  <a:alpha val="75000"/>
                </a:schemeClr>
              </a:gs>
            </a:gsLst>
            <a:lin ang="5400000" scaled="1"/>
            <a:tileRect/>
          </a:gradFill>
          <a:ln w="57150">
            <a:gradFill flip="none" rotWithShape="1">
              <a:gsLst>
                <a:gs pos="56000">
                  <a:srgbClr val="A1C18B"/>
                </a:gs>
                <a:gs pos="0">
                  <a:schemeClr val="accent6">
                    <a:lumMod val="88000"/>
                  </a:schemeClr>
                </a:gs>
                <a:gs pos="84000">
                  <a:srgbClr val="EEF4EA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28E520AB-30C9-48FB-B1C2-2E064C4B5F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84" y="3687021"/>
            <a:ext cx="3719242" cy="3242416"/>
          </a:xfrm>
          <a:prstGeom prst="rect">
            <a:avLst/>
          </a:prstGeom>
          <a:noFill/>
          <a:effectLst/>
        </p:spPr>
      </p:pic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D0EB39C8-A2BD-452B-B023-A5DFB04B1730}"/>
              </a:ext>
            </a:extLst>
          </p:cNvPr>
          <p:cNvCxnSpPr/>
          <p:nvPr/>
        </p:nvCxnSpPr>
        <p:spPr>
          <a:xfrm>
            <a:off x="2342942" y="5619472"/>
            <a:ext cx="142875" cy="0"/>
          </a:xfrm>
          <a:prstGeom prst="line">
            <a:avLst/>
          </a:prstGeom>
          <a:ln w="38100">
            <a:solidFill>
              <a:srgbClr val="6599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0F902024-99B7-46E1-8168-FB18D0774FC5}"/>
              </a:ext>
            </a:extLst>
          </p:cNvPr>
          <p:cNvSpPr txBox="1"/>
          <p:nvPr/>
        </p:nvSpPr>
        <p:spPr>
          <a:xfrm>
            <a:off x="1201368" y="6457192"/>
            <a:ext cx="186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>
                <a:solidFill>
                  <a:schemeClr val="bg1"/>
                </a:solidFill>
                <a:latin typeface="Impact" panose="020B0806030902050204" pitchFamily="34" charset="0"/>
              </a:rPr>
              <a:t>Programmer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92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8ACD7C71-4524-4D5E-A955-9269B7AB8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3" t="10606" r="53966" b="5353"/>
          <a:stretch/>
        </p:blipFill>
        <p:spPr>
          <a:xfrm>
            <a:off x="-9526" y="0"/>
            <a:ext cx="12235731" cy="68580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F3C1BDD0-4D00-425F-A2BF-A8F45AC88AAF}"/>
              </a:ext>
            </a:extLst>
          </p:cNvPr>
          <p:cNvGrpSpPr/>
          <p:nvPr/>
        </p:nvGrpSpPr>
        <p:grpSpPr>
          <a:xfrm>
            <a:off x="564284" y="3687021"/>
            <a:ext cx="3719242" cy="3242416"/>
            <a:chOff x="564284" y="3687021"/>
            <a:chExt cx="3719242" cy="3242416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28E520AB-30C9-48FB-B1C2-2E064C4B5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284" y="3687021"/>
              <a:ext cx="3719242" cy="3242416"/>
            </a:xfrm>
            <a:prstGeom prst="rect">
              <a:avLst/>
            </a:prstGeom>
            <a:noFill/>
            <a:effectLst/>
          </p:spPr>
        </p:pic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D0EB39C8-A2BD-452B-B023-A5DFB04B1730}"/>
                </a:ext>
              </a:extLst>
            </p:cNvPr>
            <p:cNvCxnSpPr/>
            <p:nvPr/>
          </p:nvCxnSpPr>
          <p:spPr>
            <a:xfrm>
              <a:off x="2342942" y="5619472"/>
              <a:ext cx="142875" cy="0"/>
            </a:xfrm>
            <a:prstGeom prst="line">
              <a:avLst/>
            </a:prstGeom>
            <a:ln w="38100">
              <a:solidFill>
                <a:srgbClr val="6599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15063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6CB6173F-048A-4CD6-A74F-8A3E6346200F}"/>
              </a:ext>
            </a:extLst>
          </p:cNvPr>
          <p:cNvGrpSpPr/>
          <p:nvPr/>
        </p:nvGrpSpPr>
        <p:grpSpPr>
          <a:xfrm>
            <a:off x="2322408" y="-6176016"/>
            <a:ext cx="12727092" cy="11129018"/>
            <a:chOff x="2322408" y="838200"/>
            <a:chExt cx="4705667" cy="4114801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8A0E46E-B60D-4241-A2C9-5FC4D76E29B4}"/>
                </a:ext>
              </a:extLst>
            </p:cNvPr>
            <p:cNvSpPr/>
            <p:nvPr/>
          </p:nvSpPr>
          <p:spPr>
            <a:xfrm>
              <a:off x="4673600" y="838200"/>
              <a:ext cx="1257982" cy="2857500"/>
            </a:xfrm>
            <a:custGeom>
              <a:avLst/>
              <a:gdLst>
                <a:gd name="connsiteX0" fmla="*/ 0 w 1257982"/>
                <a:gd name="connsiteY0" fmla="*/ 0 h 2857500"/>
                <a:gd name="connsiteX1" fmla="*/ 711200 w 1257982"/>
                <a:gd name="connsiteY1" fmla="*/ 266700 h 2857500"/>
                <a:gd name="connsiteX2" fmla="*/ 1117600 w 1257982"/>
                <a:gd name="connsiteY2" fmla="*/ 1155700 h 2857500"/>
                <a:gd name="connsiteX3" fmla="*/ 1193800 w 1257982"/>
                <a:gd name="connsiteY3" fmla="*/ 2044700 h 2857500"/>
                <a:gd name="connsiteX4" fmla="*/ 228600 w 1257982"/>
                <a:gd name="connsiteY4" fmla="*/ 2857500 h 28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982" h="2857500">
                  <a:moveTo>
                    <a:pt x="0" y="0"/>
                  </a:moveTo>
                  <a:cubicBezTo>
                    <a:pt x="262466" y="37041"/>
                    <a:pt x="524933" y="74083"/>
                    <a:pt x="711200" y="266700"/>
                  </a:cubicBezTo>
                  <a:cubicBezTo>
                    <a:pt x="897467" y="459317"/>
                    <a:pt x="1037167" y="859367"/>
                    <a:pt x="1117600" y="1155700"/>
                  </a:cubicBezTo>
                  <a:cubicBezTo>
                    <a:pt x="1198033" y="1452033"/>
                    <a:pt x="1341967" y="1761067"/>
                    <a:pt x="1193800" y="2044700"/>
                  </a:cubicBezTo>
                  <a:cubicBezTo>
                    <a:pt x="1045633" y="2328333"/>
                    <a:pt x="497417" y="2827867"/>
                    <a:pt x="228600" y="2857500"/>
                  </a:cubicBezTo>
                </a:path>
              </a:pathLst>
            </a:custGeom>
            <a:noFill/>
            <a:ln w="1079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6EF2E27C-B5FB-4E20-8E7A-62C97BE74D02}"/>
                </a:ext>
              </a:extLst>
            </p:cNvPr>
            <p:cNvSpPr/>
            <p:nvPr/>
          </p:nvSpPr>
          <p:spPr>
            <a:xfrm>
              <a:off x="4673600" y="2095500"/>
              <a:ext cx="1017578" cy="1181100"/>
            </a:xfrm>
            <a:custGeom>
              <a:avLst/>
              <a:gdLst>
                <a:gd name="connsiteX0" fmla="*/ 0 w 1017578"/>
                <a:gd name="connsiteY0" fmla="*/ 0 h 1930400"/>
                <a:gd name="connsiteX1" fmla="*/ 723900 w 1017578"/>
                <a:gd name="connsiteY1" fmla="*/ 469900 h 1930400"/>
                <a:gd name="connsiteX2" fmla="*/ 1016000 w 1017578"/>
                <a:gd name="connsiteY2" fmla="*/ 1181100 h 1930400"/>
                <a:gd name="connsiteX3" fmla="*/ 850900 w 1017578"/>
                <a:gd name="connsiteY3" fmla="*/ 1930400 h 193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578" h="1930400">
                  <a:moveTo>
                    <a:pt x="0" y="0"/>
                  </a:moveTo>
                  <a:cubicBezTo>
                    <a:pt x="277283" y="136525"/>
                    <a:pt x="554567" y="273050"/>
                    <a:pt x="723900" y="469900"/>
                  </a:cubicBezTo>
                  <a:cubicBezTo>
                    <a:pt x="893233" y="666750"/>
                    <a:pt x="994833" y="937683"/>
                    <a:pt x="1016000" y="1181100"/>
                  </a:cubicBezTo>
                  <a:cubicBezTo>
                    <a:pt x="1037167" y="1424517"/>
                    <a:pt x="838200" y="1841500"/>
                    <a:pt x="850900" y="1930400"/>
                  </a:cubicBezTo>
                </a:path>
              </a:pathLst>
            </a:custGeom>
            <a:noFill/>
            <a:ln w="1079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5544ABBB-2AC2-44DA-A93E-EE7A4C91F1A3}"/>
                </a:ext>
              </a:extLst>
            </p:cNvPr>
            <p:cNvSpPr/>
            <p:nvPr/>
          </p:nvSpPr>
          <p:spPr>
            <a:xfrm>
              <a:off x="5495900" y="3327401"/>
              <a:ext cx="1532175" cy="1625600"/>
            </a:xfrm>
            <a:custGeom>
              <a:avLst/>
              <a:gdLst>
                <a:gd name="connsiteX0" fmla="*/ 0 w 2082800"/>
                <a:gd name="connsiteY0" fmla="*/ 0 h 2209800"/>
                <a:gd name="connsiteX1" fmla="*/ 1270000 w 2082800"/>
                <a:gd name="connsiteY1" fmla="*/ 520700 h 2209800"/>
                <a:gd name="connsiteX2" fmla="*/ 1930400 w 2082800"/>
                <a:gd name="connsiteY2" fmla="*/ 1511300 h 2209800"/>
                <a:gd name="connsiteX3" fmla="*/ 2082800 w 2082800"/>
                <a:gd name="connsiteY3" fmla="*/ 2209800 h 220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2800" h="2209800">
                  <a:moveTo>
                    <a:pt x="0" y="0"/>
                  </a:moveTo>
                  <a:cubicBezTo>
                    <a:pt x="474133" y="134408"/>
                    <a:pt x="948267" y="268817"/>
                    <a:pt x="1270000" y="520700"/>
                  </a:cubicBezTo>
                  <a:cubicBezTo>
                    <a:pt x="1591733" y="772583"/>
                    <a:pt x="1794933" y="1229784"/>
                    <a:pt x="1930400" y="1511300"/>
                  </a:cubicBezTo>
                  <a:cubicBezTo>
                    <a:pt x="2065867" y="1792816"/>
                    <a:pt x="2074333" y="2001308"/>
                    <a:pt x="2082800" y="2209800"/>
                  </a:cubicBezTo>
                </a:path>
              </a:pathLst>
            </a:custGeom>
            <a:noFill/>
            <a:ln w="1079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82E2F0D5-A114-4639-90BF-7CC40395BEFD}"/>
                </a:ext>
              </a:extLst>
            </p:cNvPr>
            <p:cNvSpPr/>
            <p:nvPr/>
          </p:nvSpPr>
          <p:spPr>
            <a:xfrm flipH="1">
              <a:off x="3418314" y="838200"/>
              <a:ext cx="1255286" cy="2857500"/>
            </a:xfrm>
            <a:custGeom>
              <a:avLst/>
              <a:gdLst>
                <a:gd name="connsiteX0" fmla="*/ 0 w 1257982"/>
                <a:gd name="connsiteY0" fmla="*/ 0 h 2857500"/>
                <a:gd name="connsiteX1" fmla="*/ 711200 w 1257982"/>
                <a:gd name="connsiteY1" fmla="*/ 266700 h 2857500"/>
                <a:gd name="connsiteX2" fmla="*/ 1117600 w 1257982"/>
                <a:gd name="connsiteY2" fmla="*/ 1155700 h 2857500"/>
                <a:gd name="connsiteX3" fmla="*/ 1193800 w 1257982"/>
                <a:gd name="connsiteY3" fmla="*/ 2044700 h 2857500"/>
                <a:gd name="connsiteX4" fmla="*/ 228600 w 1257982"/>
                <a:gd name="connsiteY4" fmla="*/ 2857500 h 28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982" h="2857500">
                  <a:moveTo>
                    <a:pt x="0" y="0"/>
                  </a:moveTo>
                  <a:cubicBezTo>
                    <a:pt x="262466" y="37041"/>
                    <a:pt x="524933" y="74083"/>
                    <a:pt x="711200" y="266700"/>
                  </a:cubicBezTo>
                  <a:cubicBezTo>
                    <a:pt x="897467" y="459317"/>
                    <a:pt x="1037167" y="859367"/>
                    <a:pt x="1117600" y="1155700"/>
                  </a:cubicBezTo>
                  <a:cubicBezTo>
                    <a:pt x="1198033" y="1452033"/>
                    <a:pt x="1341967" y="1761067"/>
                    <a:pt x="1193800" y="2044700"/>
                  </a:cubicBezTo>
                  <a:cubicBezTo>
                    <a:pt x="1045633" y="2328333"/>
                    <a:pt x="497417" y="2827867"/>
                    <a:pt x="228600" y="2857500"/>
                  </a:cubicBezTo>
                </a:path>
              </a:pathLst>
            </a:custGeom>
            <a:noFill/>
            <a:ln w="1079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3F496472-A34C-4274-B3E4-058321EDE258}"/>
                </a:ext>
              </a:extLst>
            </p:cNvPr>
            <p:cNvSpPr/>
            <p:nvPr/>
          </p:nvSpPr>
          <p:spPr>
            <a:xfrm flipH="1">
              <a:off x="3658202" y="2095500"/>
              <a:ext cx="1015397" cy="1181100"/>
            </a:xfrm>
            <a:custGeom>
              <a:avLst/>
              <a:gdLst>
                <a:gd name="connsiteX0" fmla="*/ 0 w 1017578"/>
                <a:gd name="connsiteY0" fmla="*/ 0 h 1930400"/>
                <a:gd name="connsiteX1" fmla="*/ 723900 w 1017578"/>
                <a:gd name="connsiteY1" fmla="*/ 469900 h 1930400"/>
                <a:gd name="connsiteX2" fmla="*/ 1016000 w 1017578"/>
                <a:gd name="connsiteY2" fmla="*/ 1181100 h 1930400"/>
                <a:gd name="connsiteX3" fmla="*/ 850900 w 1017578"/>
                <a:gd name="connsiteY3" fmla="*/ 1930400 h 193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578" h="1930400">
                  <a:moveTo>
                    <a:pt x="0" y="0"/>
                  </a:moveTo>
                  <a:cubicBezTo>
                    <a:pt x="277283" y="136525"/>
                    <a:pt x="554567" y="273050"/>
                    <a:pt x="723900" y="469900"/>
                  </a:cubicBezTo>
                  <a:cubicBezTo>
                    <a:pt x="893233" y="666750"/>
                    <a:pt x="994833" y="937683"/>
                    <a:pt x="1016000" y="1181100"/>
                  </a:cubicBezTo>
                  <a:cubicBezTo>
                    <a:pt x="1037167" y="1424517"/>
                    <a:pt x="838200" y="1841500"/>
                    <a:pt x="850900" y="1930400"/>
                  </a:cubicBezTo>
                </a:path>
              </a:pathLst>
            </a:custGeom>
            <a:noFill/>
            <a:ln w="1079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EDBEF960-73A7-422D-B4FC-A7947F5AECBE}"/>
                </a:ext>
              </a:extLst>
            </p:cNvPr>
            <p:cNvSpPr/>
            <p:nvPr/>
          </p:nvSpPr>
          <p:spPr>
            <a:xfrm flipH="1">
              <a:off x="2322408" y="3327400"/>
              <a:ext cx="1528892" cy="1625600"/>
            </a:xfrm>
            <a:custGeom>
              <a:avLst/>
              <a:gdLst>
                <a:gd name="connsiteX0" fmla="*/ 0 w 2082800"/>
                <a:gd name="connsiteY0" fmla="*/ 0 h 2209800"/>
                <a:gd name="connsiteX1" fmla="*/ 1270000 w 2082800"/>
                <a:gd name="connsiteY1" fmla="*/ 520700 h 2209800"/>
                <a:gd name="connsiteX2" fmla="*/ 1930400 w 2082800"/>
                <a:gd name="connsiteY2" fmla="*/ 1511300 h 2209800"/>
                <a:gd name="connsiteX3" fmla="*/ 2082800 w 2082800"/>
                <a:gd name="connsiteY3" fmla="*/ 2209800 h 220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2800" h="2209800">
                  <a:moveTo>
                    <a:pt x="0" y="0"/>
                  </a:moveTo>
                  <a:cubicBezTo>
                    <a:pt x="474133" y="134408"/>
                    <a:pt x="948267" y="268817"/>
                    <a:pt x="1270000" y="520700"/>
                  </a:cubicBezTo>
                  <a:cubicBezTo>
                    <a:pt x="1591733" y="772583"/>
                    <a:pt x="1794933" y="1229784"/>
                    <a:pt x="1930400" y="1511300"/>
                  </a:cubicBezTo>
                  <a:cubicBezTo>
                    <a:pt x="2065867" y="1792816"/>
                    <a:pt x="2074333" y="2001308"/>
                    <a:pt x="2082800" y="2209800"/>
                  </a:cubicBezTo>
                </a:path>
              </a:pathLst>
            </a:custGeom>
            <a:noFill/>
            <a:ln w="1079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id="{85EBF358-F9E4-488F-85A0-718F95890185}"/>
                </a:ext>
              </a:extLst>
            </p:cNvPr>
            <p:cNvSpPr/>
            <p:nvPr/>
          </p:nvSpPr>
          <p:spPr>
            <a:xfrm>
              <a:off x="4316388" y="3178773"/>
              <a:ext cx="738211" cy="168947"/>
            </a:xfrm>
            <a:custGeom>
              <a:avLst/>
              <a:gdLst>
                <a:gd name="connsiteX0" fmla="*/ 0 w 1531620"/>
                <a:gd name="connsiteY0" fmla="*/ 0 h 350526"/>
                <a:gd name="connsiteX1" fmla="*/ 754380 w 1531620"/>
                <a:gd name="connsiteY1" fmla="*/ 350520 h 350526"/>
                <a:gd name="connsiteX2" fmla="*/ 1531620 w 1531620"/>
                <a:gd name="connsiteY2" fmla="*/ 7620 h 35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1620" h="350526">
                  <a:moveTo>
                    <a:pt x="0" y="0"/>
                  </a:moveTo>
                  <a:cubicBezTo>
                    <a:pt x="249555" y="174625"/>
                    <a:pt x="499110" y="349250"/>
                    <a:pt x="754380" y="350520"/>
                  </a:cubicBezTo>
                  <a:cubicBezTo>
                    <a:pt x="1009650" y="351790"/>
                    <a:pt x="1270635" y="179705"/>
                    <a:pt x="1531620" y="7620"/>
                  </a:cubicBezTo>
                </a:path>
              </a:pathLst>
            </a:custGeom>
            <a:noFill/>
            <a:ln w="107950">
              <a:solidFill>
                <a:srgbClr val="9DC3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4F5EBF2B-E8F0-4121-ABFE-09081C13AEA5}"/>
                </a:ext>
              </a:extLst>
            </p:cNvPr>
            <p:cNvSpPr/>
            <p:nvPr/>
          </p:nvSpPr>
          <p:spPr>
            <a:xfrm>
              <a:off x="4600760" y="2705100"/>
              <a:ext cx="77920" cy="198120"/>
            </a:xfrm>
            <a:custGeom>
              <a:avLst/>
              <a:gdLst>
                <a:gd name="connsiteX0" fmla="*/ 32200 w 77920"/>
                <a:gd name="connsiteY0" fmla="*/ 0 h 198120"/>
                <a:gd name="connsiteX1" fmla="*/ 1720 w 77920"/>
                <a:gd name="connsiteY1" fmla="*/ 144780 h 198120"/>
                <a:gd name="connsiteX2" fmla="*/ 77920 w 77920"/>
                <a:gd name="connsiteY2" fmla="*/ 198120 h 198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920" h="198120">
                  <a:moveTo>
                    <a:pt x="32200" y="0"/>
                  </a:moveTo>
                  <a:cubicBezTo>
                    <a:pt x="13150" y="55880"/>
                    <a:pt x="-5900" y="111760"/>
                    <a:pt x="1720" y="144780"/>
                  </a:cubicBezTo>
                  <a:cubicBezTo>
                    <a:pt x="9340" y="177800"/>
                    <a:pt x="43630" y="187960"/>
                    <a:pt x="77920" y="198120"/>
                  </a:cubicBezTo>
                </a:path>
              </a:pathLst>
            </a:custGeom>
            <a:noFill/>
            <a:ln w="107950">
              <a:solidFill>
                <a:srgbClr val="9DC3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2221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8ACD7C71-4524-4D5E-A955-9269B7AB8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3" t="10606" r="53966" b="5353"/>
          <a:stretch/>
        </p:blipFill>
        <p:spPr>
          <a:xfrm>
            <a:off x="-9526" y="0"/>
            <a:ext cx="12235731" cy="685800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9AA366FE-DCD9-42CC-90D4-4C49350D8D5F}"/>
              </a:ext>
            </a:extLst>
          </p:cNvPr>
          <p:cNvSpPr/>
          <p:nvPr/>
        </p:nvSpPr>
        <p:spPr>
          <a:xfrm>
            <a:off x="344631" y="5829300"/>
            <a:ext cx="11630025" cy="1171573"/>
          </a:xfrm>
          <a:prstGeom prst="roundRect">
            <a:avLst>
              <a:gd name="adj" fmla="val 8751"/>
            </a:avLst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  <a:alpha val="75000"/>
                </a:schemeClr>
              </a:gs>
            </a:gsLst>
            <a:lin ang="5400000" scaled="1"/>
            <a:tileRect/>
          </a:gradFill>
          <a:ln w="57150">
            <a:gradFill flip="none" rotWithShape="1">
              <a:gsLst>
                <a:gs pos="56000">
                  <a:srgbClr val="A1C18B"/>
                </a:gs>
                <a:gs pos="0">
                  <a:schemeClr val="accent6">
                    <a:lumMod val="88000"/>
                  </a:schemeClr>
                </a:gs>
                <a:gs pos="84000">
                  <a:srgbClr val="EEF4EA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FF05E0-A812-49D3-BF54-946B49887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53" y="4161923"/>
            <a:ext cx="2937962" cy="293796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0AAE0441-0A61-4F23-B40E-E2E52ADDF4ED}"/>
              </a:ext>
            </a:extLst>
          </p:cNvPr>
          <p:cNvSpPr txBox="1"/>
          <p:nvPr/>
        </p:nvSpPr>
        <p:spPr>
          <a:xfrm>
            <a:off x="3461837" y="6122676"/>
            <a:ext cx="7652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the area to show the information to player, write down hints or something else.</a:t>
            </a:r>
          </a:p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hurt players  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流程图: 终止 1">
            <a:extLst>
              <a:ext uri="{FF2B5EF4-FFF2-40B4-BE49-F238E27FC236}">
                <a16:creationId xmlns:a16="http://schemas.microsoft.com/office/drawing/2014/main" id="{9B8F1349-5FBA-4613-93D7-FCC68916DCA1}"/>
              </a:ext>
            </a:extLst>
          </p:cNvPr>
          <p:cNvSpPr/>
          <p:nvPr/>
        </p:nvSpPr>
        <p:spPr>
          <a:xfrm>
            <a:off x="182704" y="6226358"/>
            <a:ext cx="2066925" cy="523220"/>
          </a:xfrm>
          <a:prstGeom prst="flowChartTerminator">
            <a:avLst/>
          </a:prstGeom>
          <a:gradFill flip="none" rotWithShape="1">
            <a:gsLst>
              <a:gs pos="77000">
                <a:schemeClr val="tx1">
                  <a:lumMod val="95000"/>
                  <a:lumOff val="5000"/>
                  <a:alpha val="86000"/>
                </a:schemeClr>
              </a:gs>
              <a:gs pos="84000">
                <a:schemeClr val="tx1">
                  <a:lumMod val="95000"/>
                  <a:lumOff val="5000"/>
                  <a:alpha val="0"/>
                </a:schemeClr>
              </a:gs>
              <a:gs pos="0">
                <a:schemeClr val="tx1">
                  <a:lumMod val="95000"/>
                  <a:lumOff val="5000"/>
                  <a:alpha val="86000"/>
                </a:schemeClr>
              </a:gs>
              <a:gs pos="100000">
                <a:schemeClr val="tx1">
                  <a:lumMod val="95000"/>
                  <a:lumOff val="5000"/>
                  <a:alpha val="0"/>
                </a:schemeClr>
              </a:gs>
            </a:gsLst>
            <a:lin ang="10800000" scaled="1"/>
            <a:tileRect/>
          </a:gradFill>
          <a:ln w="44450">
            <a:gradFill flip="none" rotWithShape="1">
              <a:gsLst>
                <a:gs pos="62000">
                  <a:srgbClr val="85AE68"/>
                </a:gs>
                <a:gs pos="84000">
                  <a:srgbClr val="659940">
                    <a:alpha val="0"/>
                  </a:srgbClr>
                </a:gs>
                <a:gs pos="0">
                  <a:srgbClr val="659940"/>
                </a:gs>
                <a:gs pos="100000">
                  <a:srgbClr val="659940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dirty="0">
                <a:solidFill>
                  <a:schemeClr val="bg1"/>
                </a:solidFill>
                <a:latin typeface="Impact" panose="020B0806030902050204" pitchFamily="34" charset="0"/>
              </a:rPr>
              <a:t>    Character Name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1929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8ACD7C71-4524-4D5E-A955-9269B7AB8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3" t="10606" r="53966" b="5353"/>
          <a:stretch/>
        </p:blipFill>
        <p:spPr>
          <a:xfrm>
            <a:off x="-9526" y="0"/>
            <a:ext cx="12235731" cy="6858000"/>
          </a:xfrm>
          <a:prstGeom prst="rect">
            <a:avLst/>
          </a:prstGeom>
        </p:spPr>
      </p:pic>
      <p:sp>
        <p:nvSpPr>
          <p:cNvPr id="2" name="对话气泡: 圆角矩形 1">
            <a:extLst>
              <a:ext uri="{FF2B5EF4-FFF2-40B4-BE49-F238E27FC236}">
                <a16:creationId xmlns:a16="http://schemas.microsoft.com/office/drawing/2014/main" id="{7CE864CC-F4CF-4103-B1B7-C3D952DE7910}"/>
              </a:ext>
            </a:extLst>
          </p:cNvPr>
          <p:cNvSpPr/>
          <p:nvPr/>
        </p:nvSpPr>
        <p:spPr>
          <a:xfrm>
            <a:off x="3368278" y="4940269"/>
            <a:ext cx="8193301" cy="1600200"/>
          </a:xfrm>
          <a:prstGeom prst="wedgeRoundRectCallout">
            <a:avLst>
              <a:gd name="adj1" fmla="val -54547"/>
              <a:gd name="adj2" fmla="val -10119"/>
              <a:gd name="adj3" fmla="val 16667"/>
            </a:avLst>
          </a:prstGeom>
          <a:solidFill>
            <a:schemeClr val="bg2">
              <a:lumMod val="25000"/>
              <a:alpha val="87000"/>
            </a:schemeClr>
          </a:solidFill>
          <a:ln w="508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FF05E0-A812-49D3-BF54-946B49887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38" y="4874206"/>
            <a:ext cx="1933569" cy="1933569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0F902024-99B7-46E1-8168-FB18D0774FC5}"/>
              </a:ext>
            </a:extLst>
          </p:cNvPr>
          <p:cNvSpPr txBox="1"/>
          <p:nvPr/>
        </p:nvSpPr>
        <p:spPr>
          <a:xfrm>
            <a:off x="3554055" y="5114468"/>
            <a:ext cx="212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>
                <a:solidFill>
                  <a:schemeClr val="bg1"/>
                </a:solidFill>
                <a:latin typeface="Impact" panose="020B0806030902050204" pitchFamily="34" charset="0"/>
              </a:rPr>
              <a:t>Character Name</a:t>
            </a:r>
            <a:endParaRPr lang="zh-CN" altLang="en-US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AAE0441-0A61-4F23-B40E-E2E52ADDF4ED}"/>
              </a:ext>
            </a:extLst>
          </p:cNvPr>
          <p:cNvSpPr txBox="1"/>
          <p:nvPr/>
        </p:nvSpPr>
        <p:spPr>
          <a:xfrm>
            <a:off x="3554055" y="5657999"/>
            <a:ext cx="7652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the area to show the information to player, write down hints or something else.</a:t>
            </a:r>
          </a:p>
          <a:p>
            <a:r>
              <a:rPr lang="en-GB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hurt players  </a:t>
            </a:r>
            <a:endParaRPr lang="zh-CN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B720CEDA-6402-466B-9D31-F33486FD0C76}"/>
              </a:ext>
            </a:extLst>
          </p:cNvPr>
          <p:cNvCxnSpPr/>
          <p:nvPr/>
        </p:nvCxnSpPr>
        <p:spPr>
          <a:xfrm>
            <a:off x="3601680" y="5483800"/>
            <a:ext cx="2076450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9446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8ACD7C71-4524-4D5E-A955-9269B7AB8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3" t="10606" r="53966" b="5353"/>
          <a:stretch/>
        </p:blipFill>
        <p:spPr>
          <a:xfrm>
            <a:off x="-9526" y="0"/>
            <a:ext cx="12235731" cy="6858000"/>
          </a:xfrm>
          <a:prstGeom prst="rect">
            <a:avLst/>
          </a:prstGeom>
        </p:spPr>
      </p:pic>
      <p:sp>
        <p:nvSpPr>
          <p:cNvPr id="2" name="思想气泡: 云 1">
            <a:extLst>
              <a:ext uri="{FF2B5EF4-FFF2-40B4-BE49-F238E27FC236}">
                <a16:creationId xmlns:a16="http://schemas.microsoft.com/office/drawing/2014/main" id="{80228AEC-C3F0-48CD-A334-84E8D47433B7}"/>
              </a:ext>
            </a:extLst>
          </p:cNvPr>
          <p:cNvSpPr/>
          <p:nvPr/>
        </p:nvSpPr>
        <p:spPr>
          <a:xfrm>
            <a:off x="6699070" y="247651"/>
            <a:ext cx="4254679" cy="2480672"/>
          </a:xfrm>
          <a:prstGeom prst="cloudCallout">
            <a:avLst>
              <a:gd name="adj1" fmla="val -49698"/>
              <a:gd name="adj2" fmla="val 50502"/>
            </a:avLst>
          </a:prstGeom>
          <a:solidFill>
            <a:schemeClr val="accent6">
              <a:lumMod val="40000"/>
              <a:lumOff val="60000"/>
              <a:alpha val="92000"/>
            </a:schemeClr>
          </a:solidFill>
          <a:ln w="50800">
            <a:solidFill>
              <a:schemeClr val="accent6">
                <a:lumMod val="75000"/>
                <a:alpha val="9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26695D0-4E3F-46DD-B809-9EB19F88116B}"/>
              </a:ext>
            </a:extLst>
          </p:cNvPr>
          <p:cNvSpPr txBox="1"/>
          <p:nvPr/>
        </p:nvSpPr>
        <p:spPr>
          <a:xfrm>
            <a:off x="7562849" y="781050"/>
            <a:ext cx="28956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the area to show the information to player, write down hints or something else.</a:t>
            </a:r>
          </a:p>
          <a:p>
            <a:r>
              <a:rPr lang="en-GB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hurt players  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5" name="对话气泡: 圆角矩形 4">
            <a:extLst>
              <a:ext uri="{FF2B5EF4-FFF2-40B4-BE49-F238E27FC236}">
                <a16:creationId xmlns:a16="http://schemas.microsoft.com/office/drawing/2014/main" id="{7F7C64C5-768B-43E7-8560-636803764EB7}"/>
              </a:ext>
            </a:extLst>
          </p:cNvPr>
          <p:cNvSpPr/>
          <p:nvPr/>
        </p:nvSpPr>
        <p:spPr>
          <a:xfrm>
            <a:off x="2782178" y="1556912"/>
            <a:ext cx="1697458" cy="1444905"/>
          </a:xfrm>
          <a:prstGeom prst="wedgeRoundRectCallout">
            <a:avLst>
              <a:gd name="adj1" fmla="val 8199"/>
              <a:gd name="adj2" fmla="val 77767"/>
              <a:gd name="adj3" fmla="val 16667"/>
            </a:avLst>
          </a:prstGeom>
          <a:solidFill>
            <a:schemeClr val="bg1">
              <a:alpha val="73000"/>
            </a:schemeClr>
          </a:solidFill>
          <a:ln w="508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Tried: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8times</a:t>
            </a:r>
          </a:p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3:30</a:t>
            </a:r>
          </a:p>
          <a:p>
            <a:endParaRPr lang="zh-CN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对话气泡: 圆角矩形 6">
            <a:extLst>
              <a:ext uri="{FF2B5EF4-FFF2-40B4-BE49-F238E27FC236}">
                <a16:creationId xmlns:a16="http://schemas.microsoft.com/office/drawing/2014/main" id="{4B8B8AB6-F31C-4D60-BDBE-173345FFA8AA}"/>
              </a:ext>
            </a:extLst>
          </p:cNvPr>
          <p:cNvSpPr/>
          <p:nvPr/>
        </p:nvSpPr>
        <p:spPr>
          <a:xfrm>
            <a:off x="4892687" y="1556912"/>
            <a:ext cx="1697458" cy="1444905"/>
          </a:xfrm>
          <a:prstGeom prst="wedgeRoundRectCallout">
            <a:avLst>
              <a:gd name="adj1" fmla="val 8199"/>
              <a:gd name="adj2" fmla="val 77767"/>
              <a:gd name="adj3" fmla="val 16667"/>
            </a:avLst>
          </a:prstGeom>
          <a:solidFill>
            <a:schemeClr val="bg1">
              <a:alpha val="73000"/>
            </a:schemeClr>
          </a:solidFill>
          <a:ln w="508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对话气泡: 圆角矩形 7">
            <a:extLst>
              <a:ext uri="{FF2B5EF4-FFF2-40B4-BE49-F238E27FC236}">
                <a16:creationId xmlns:a16="http://schemas.microsoft.com/office/drawing/2014/main" id="{E4A3BB3E-D60E-4291-AF45-3DCAC8DA6D97}"/>
              </a:ext>
            </a:extLst>
          </p:cNvPr>
          <p:cNvSpPr/>
          <p:nvPr/>
        </p:nvSpPr>
        <p:spPr>
          <a:xfrm>
            <a:off x="7003196" y="1510055"/>
            <a:ext cx="1697458" cy="1444905"/>
          </a:xfrm>
          <a:prstGeom prst="wedgeRoundRectCallout">
            <a:avLst>
              <a:gd name="adj1" fmla="val 8199"/>
              <a:gd name="adj2" fmla="val 77767"/>
              <a:gd name="adj3" fmla="val 16667"/>
            </a:avLst>
          </a:prstGeom>
          <a:solidFill>
            <a:schemeClr val="bg1">
              <a:alpha val="73000"/>
            </a:schemeClr>
          </a:solidFill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对话气泡: 圆角矩形 8">
            <a:extLst>
              <a:ext uri="{FF2B5EF4-FFF2-40B4-BE49-F238E27FC236}">
                <a16:creationId xmlns:a16="http://schemas.microsoft.com/office/drawing/2014/main" id="{BE26E46F-D323-4DE9-8749-5F3A21C4282D}"/>
              </a:ext>
            </a:extLst>
          </p:cNvPr>
          <p:cNvSpPr/>
          <p:nvPr/>
        </p:nvSpPr>
        <p:spPr>
          <a:xfrm>
            <a:off x="9113705" y="1487987"/>
            <a:ext cx="1697458" cy="1444905"/>
          </a:xfrm>
          <a:prstGeom prst="wedgeRoundRectCallout">
            <a:avLst>
              <a:gd name="adj1" fmla="val 8199"/>
              <a:gd name="adj2" fmla="val 77767"/>
              <a:gd name="adj3" fmla="val 16667"/>
            </a:avLst>
          </a:prstGeom>
          <a:solidFill>
            <a:schemeClr val="bg1">
              <a:alpha val="73000"/>
            </a:schemeClr>
          </a:solidFill>
          <a:ln w="508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对话气泡: 圆角矩形 9">
            <a:extLst>
              <a:ext uri="{FF2B5EF4-FFF2-40B4-BE49-F238E27FC236}">
                <a16:creationId xmlns:a16="http://schemas.microsoft.com/office/drawing/2014/main" id="{A170785B-F305-4414-9E86-C32738BF8C34}"/>
              </a:ext>
            </a:extLst>
          </p:cNvPr>
          <p:cNvSpPr/>
          <p:nvPr/>
        </p:nvSpPr>
        <p:spPr>
          <a:xfrm>
            <a:off x="11224214" y="1465919"/>
            <a:ext cx="1697458" cy="1444905"/>
          </a:xfrm>
          <a:prstGeom prst="wedgeRoundRectCallout">
            <a:avLst>
              <a:gd name="adj1" fmla="val 8199"/>
              <a:gd name="adj2" fmla="val 77767"/>
              <a:gd name="adj3" fmla="val 16667"/>
            </a:avLst>
          </a:prstGeom>
          <a:solidFill>
            <a:schemeClr val="bg1">
              <a:alpha val="73000"/>
            </a:schemeClr>
          </a:solidFill>
          <a:ln w="508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439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141</Words>
  <Application>Microsoft Office PowerPoint</Application>
  <PresentationFormat>宽屏</PresentationFormat>
  <Paragraphs>19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Adobe Gothic Std B</vt:lpstr>
      <vt:lpstr>等线</vt:lpstr>
      <vt:lpstr>等线 Light</vt:lpstr>
      <vt:lpstr>Arial</vt:lpstr>
      <vt:lpstr>Impact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杨朝文</dc:creator>
  <cp:lastModifiedBy>杨朝文</cp:lastModifiedBy>
  <cp:revision>8</cp:revision>
  <dcterms:created xsi:type="dcterms:W3CDTF">2018-03-03T22:29:22Z</dcterms:created>
  <dcterms:modified xsi:type="dcterms:W3CDTF">2018-03-21T12:23:26Z</dcterms:modified>
</cp:coreProperties>
</file>

<file path=docProps/thumbnail.jpeg>
</file>